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B09-96F8-467C-8E2C-2C50D5D01907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3060-CC02-49E0-B810-7656BD9172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B09-96F8-467C-8E2C-2C50D5D01907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3060-CC02-49E0-B810-7656BD9172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B09-96F8-467C-8E2C-2C50D5D01907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3060-CC02-49E0-B810-7656BD9172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B09-96F8-467C-8E2C-2C50D5D01907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3060-CC02-49E0-B810-7656BD9172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B09-96F8-467C-8E2C-2C50D5D01907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3060-CC02-49E0-B810-7656BD9172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B09-96F8-467C-8E2C-2C50D5D01907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3060-CC02-49E0-B810-7656BD9172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B09-96F8-467C-8E2C-2C50D5D01907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3060-CC02-49E0-B810-7656BD9172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B09-96F8-467C-8E2C-2C50D5D01907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3060-CC02-49E0-B810-7656BD9172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B09-96F8-467C-8E2C-2C50D5D01907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3060-CC02-49E0-B810-7656BD9172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B09-96F8-467C-8E2C-2C50D5D01907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3060-CC02-49E0-B810-7656BD9172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B09-96F8-467C-8E2C-2C50D5D01907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3060-CC02-49E0-B810-7656BD9172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5CB09-96F8-467C-8E2C-2C50D5D01907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93060-CC02-49E0-B810-7656BD9172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English\Desktop\Студенческий социальный театр СОВА\Детский Мюзикл незнайка в солнечном городе\2LYcUlJrtA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558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English\Desktop\Студенческий социальный театр СОВА\Детский Мюзикл незнайка в солнечном городе\VtcPk34tmQ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558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English\Desktop\Студенческий социальный театр СОВА\Детский Мюзикл незнайка в солнечном городе\y_sqPFMc-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558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English\Desktop\Студенческий социальный театр СОВА\Детский Мюзикл незнайка в солнечном городе\yGiibafY1p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558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English\Desktop\Студенческий социальный театр СОВА\Детский Мюзикл незнайка в солнечном городе\C_6dMh1_y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558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English\Desktop\Студенческий социальный театр СОВА\Детский Мюзикл незнайка в солнечном городе\Ed8drKATnG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558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English\Desktop\Студенческий социальный театр СОВА\Детский Мюзикл незнайка в солнечном городе\FChfeTa0eX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558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English\Desktop\Студенческий социальный театр СОВА\Детский Мюзикл незнайка в солнечном городе\fvhpEAzK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558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English\Desktop\Студенческий социальный театр СОВА\Детский Мюзикл незнайка в солнечном городе\J0g6oTy-xA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557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English\Desktop\Студенческий социальный театр СОВА\Детский Мюзикл незнайка в солнечном городе\MrKoKfGAW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558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English\Desktop\Студенческий социальный театр СОВА\Детский Мюзикл незнайка в солнечном городе\qNRzvceYv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558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English\Desktop\Студенческий социальный театр СОВА\Детский Мюзикл незнайка в солнечном городе\vmy4LImz3l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558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English</dc:creator>
  <cp:lastModifiedBy>English</cp:lastModifiedBy>
  <cp:revision>1</cp:revision>
  <dcterms:created xsi:type="dcterms:W3CDTF">2016-02-03T03:12:12Z</dcterms:created>
  <dcterms:modified xsi:type="dcterms:W3CDTF">2016-02-03T03:16:26Z</dcterms:modified>
</cp:coreProperties>
</file>